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5"/>
  </p:notesMasterIdLst>
  <p:handoutMasterIdLst>
    <p:handoutMasterId r:id="rId16"/>
  </p:handoutMasterIdLst>
  <p:sldIdLst>
    <p:sldId id="1519" r:id="rId5"/>
    <p:sldId id="1520" r:id="rId6"/>
    <p:sldId id="1499" r:id="rId7"/>
    <p:sldId id="1515" r:id="rId8"/>
    <p:sldId id="1521" r:id="rId9"/>
    <p:sldId id="1524" r:id="rId10"/>
    <p:sldId id="1517" r:id="rId11"/>
    <p:sldId id="1525" r:id="rId12"/>
    <p:sldId id="1522" r:id="rId13"/>
    <p:sldId id="15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58AD7-17BA-49D8-D6DA-A22786248744}" v="33" dt="2025-12-12T09:11:03.047"/>
    <p1510:client id="{CBB9FDAE-A519-39D0-573C-8D02616524E3}" v="218" dt="2025-12-11T21:55:23.311"/>
    <p1510:client id="{F85D7B40-E477-2E04-105A-C4A0EC748BF4}" v="859" dt="2025-12-11T11:20:26.206"/>
    <p1510:client id="{FA525B7E-783E-BDF6-4181-2BB2A849F226}" v="21" dt="2025-12-11T23:18:28.754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niel Piekarski" userId="S::n.piekarski.541@studms.ug.edu.pl::9c33e195-2b24-4b17-91b9-28b7b0f33d62" providerId="AD" clId="Web-{F85D7B40-E477-2E04-105A-C4A0EC748BF4}"/>
    <pc:docChg chg="modSld sldOrd">
      <pc:chgData name="Nataniel Piekarski" userId="S::n.piekarski.541@studms.ug.edu.pl::9c33e195-2b24-4b17-91b9-28b7b0f33d62" providerId="AD" clId="Web-{F85D7B40-E477-2E04-105A-C4A0EC748BF4}" dt="2025-12-11T11:20:26.206" v="724" actId="1076"/>
      <pc:docMkLst>
        <pc:docMk/>
      </pc:docMkLst>
      <pc:sldChg chg="addSp delSp modSp mod chgLayout">
        <pc:chgData name="Nataniel Piekarski" userId="S::n.piekarski.541@studms.ug.edu.pl::9c33e195-2b24-4b17-91b9-28b7b0f33d62" providerId="AD" clId="Web-{F85D7B40-E477-2E04-105A-C4A0EC748BF4}" dt="2025-12-11T10:32:35.692" v="73"/>
        <pc:sldMkLst>
          <pc:docMk/>
          <pc:sldMk cId="1751885377" sldId="1499"/>
        </pc:sldMkLst>
        <pc:spChg chg="mod">
          <ac:chgData name="Nataniel Piekarski" userId="S::n.piekarski.541@studms.ug.edu.pl::9c33e195-2b24-4b17-91b9-28b7b0f33d62" providerId="AD" clId="Web-{F85D7B40-E477-2E04-105A-C4A0EC748BF4}" dt="2025-12-11T10:32:30.801" v="72"/>
          <ac:spMkLst>
            <pc:docMk/>
            <pc:sldMk cId="1751885377" sldId="1499"/>
            <ac:spMk id="2" creationId="{1ECC7084-C959-6935-0D99-455326A78F99}"/>
          </ac:spMkLst>
        </pc:spChg>
        <pc:spChg chg="add del mod">
          <ac:chgData name="Nataniel Piekarski" userId="S::n.piekarski.541@studms.ug.edu.pl::9c33e195-2b24-4b17-91b9-28b7b0f33d62" providerId="AD" clId="Web-{F85D7B40-E477-2E04-105A-C4A0EC748BF4}" dt="2025-12-11T10:32:35.692" v="73"/>
          <ac:spMkLst>
            <pc:docMk/>
            <pc:sldMk cId="1751885377" sldId="1499"/>
            <ac:spMk id="8" creationId="{61258E95-DF04-CFF1-5B15-C35D942891B9}"/>
          </ac:spMkLst>
        </pc:spChg>
        <pc:picChg chg="add mod">
          <ac:chgData name="Nataniel Piekarski" userId="S::n.piekarski.541@studms.ug.edu.pl::9c33e195-2b24-4b17-91b9-28b7b0f33d62" providerId="AD" clId="Web-{F85D7B40-E477-2E04-105A-C4A0EC748BF4}" dt="2025-12-11T10:32:30.801" v="72"/>
          <ac:picMkLst>
            <pc:docMk/>
            <pc:sldMk cId="1751885377" sldId="1499"/>
            <ac:picMk id="3" creationId="{505C81B1-9069-88CA-5277-3F80FC20B3D7}"/>
          </ac:picMkLst>
        </pc:picChg>
      </pc:sldChg>
      <pc:sldChg chg="addSp modSp ord">
        <pc:chgData name="Nataniel Piekarski" userId="S::n.piekarski.541@studms.ug.edu.pl::9c33e195-2b24-4b17-91b9-28b7b0f33d62" providerId="AD" clId="Web-{F85D7B40-E477-2E04-105A-C4A0EC748BF4}" dt="2025-12-11T11:20:26.206" v="724" actId="1076"/>
        <pc:sldMkLst>
          <pc:docMk/>
          <pc:sldMk cId="1858387724" sldId="1502"/>
        </pc:sldMkLst>
        <pc:spChg chg="mod">
          <ac:chgData name="Nataniel Piekarski" userId="S::n.piekarski.541@studms.ug.edu.pl::9c33e195-2b24-4b17-91b9-28b7b0f33d62" providerId="AD" clId="Web-{F85D7B40-E477-2E04-105A-C4A0EC748BF4}" dt="2025-12-11T11:17:17.369" v="711" actId="1076"/>
          <ac:spMkLst>
            <pc:docMk/>
            <pc:sldMk cId="1858387724" sldId="1502"/>
            <ac:spMk id="2" creationId="{76A360D7-F74C-CD9E-C576-1CB8FFE8778E}"/>
          </ac:spMkLst>
        </pc:spChg>
        <pc:spChg chg="add mod">
          <ac:chgData name="Nataniel Piekarski" userId="S::n.piekarski.541@studms.ug.edu.pl::9c33e195-2b24-4b17-91b9-28b7b0f33d62" providerId="AD" clId="Web-{F85D7B40-E477-2E04-105A-C4A0EC748BF4}" dt="2025-12-11T11:20:26.206" v="724" actId="1076"/>
          <ac:spMkLst>
            <pc:docMk/>
            <pc:sldMk cId="1858387724" sldId="1502"/>
            <ac:spMk id="3" creationId="{5EF7F805-94C2-2354-54C0-5C05D0317DC6}"/>
          </ac:spMkLst>
        </pc:spChg>
      </pc:sldChg>
      <pc:sldChg chg="addSp delSp modSp mod modClrScheme chgLayout">
        <pc:chgData name="Nataniel Piekarski" userId="S::n.piekarski.541@studms.ug.edu.pl::9c33e195-2b24-4b17-91b9-28b7b0f33d62" providerId="AD" clId="Web-{F85D7B40-E477-2E04-105A-C4A0EC748BF4}" dt="2025-12-11T10:59:45.453" v="547" actId="20577"/>
        <pc:sldMkLst>
          <pc:docMk/>
          <pc:sldMk cId="3408536552" sldId="1515"/>
        </pc:sldMkLst>
        <pc:spChg chg="mod">
          <ac:chgData name="Nataniel Piekarski" userId="S::n.piekarski.541@studms.ug.edu.pl::9c33e195-2b24-4b17-91b9-28b7b0f33d62" providerId="AD" clId="Web-{F85D7B40-E477-2E04-105A-C4A0EC748BF4}" dt="2025-12-11T10:59:32.375" v="543" actId="20577"/>
          <ac:spMkLst>
            <pc:docMk/>
            <pc:sldMk cId="3408536552" sldId="1515"/>
            <ac:spMk id="2" creationId="{DB22CC9C-AE86-D77D-2F74-8B39860A88F6}"/>
          </ac:spMkLst>
        </pc:spChg>
        <pc:spChg chg="del">
          <ac:chgData name="Nataniel Piekarski" userId="S::n.piekarski.541@studms.ug.edu.pl::9c33e195-2b24-4b17-91b9-28b7b0f33d62" providerId="AD" clId="Web-{F85D7B40-E477-2E04-105A-C4A0EC748BF4}" dt="2025-12-11T10:37:45.706" v="74"/>
          <ac:spMkLst>
            <pc:docMk/>
            <pc:sldMk cId="3408536552" sldId="1515"/>
            <ac:spMk id="3" creationId="{24CAA463-F531-1FC1-6826-167C367BDDA1}"/>
          </ac:spMkLst>
        </pc:spChg>
        <pc:spChg chg="add del mod">
          <ac:chgData name="Nataniel Piekarski" userId="S::n.piekarski.541@studms.ug.edu.pl::9c33e195-2b24-4b17-91b9-28b7b0f33d62" providerId="AD" clId="Web-{F85D7B40-E477-2E04-105A-C4A0EC748BF4}" dt="2025-12-11T10:37:48.408" v="75"/>
          <ac:spMkLst>
            <pc:docMk/>
            <pc:sldMk cId="3408536552" sldId="1515"/>
            <ac:spMk id="5" creationId="{B826267B-B104-C99B-2A04-072D9E7ED74A}"/>
          </ac:spMkLst>
        </pc:spChg>
        <pc:spChg chg="add del mod">
          <ac:chgData name="Nataniel Piekarski" userId="S::n.piekarski.541@studms.ug.edu.pl::9c33e195-2b24-4b17-91b9-28b7b0f33d62" providerId="AD" clId="Web-{F85D7B40-E477-2E04-105A-C4A0EC748BF4}" dt="2025-12-11T10:52:55.771" v="359"/>
          <ac:spMkLst>
            <pc:docMk/>
            <pc:sldMk cId="3408536552" sldId="1515"/>
            <ac:spMk id="11" creationId="{2ADB293F-243E-D1C7-43BE-72EABC397841}"/>
          </ac:spMkLst>
        </pc:spChg>
        <pc:spChg chg="add mod">
          <ac:chgData name="Nataniel Piekarski" userId="S::n.piekarski.541@studms.ug.edu.pl::9c33e195-2b24-4b17-91b9-28b7b0f33d62" providerId="AD" clId="Web-{F85D7B40-E477-2E04-105A-C4A0EC748BF4}" dt="2025-12-11T10:59:45.453" v="547" actId="20577"/>
          <ac:spMkLst>
            <pc:docMk/>
            <pc:sldMk cId="3408536552" sldId="1515"/>
            <ac:spMk id="13" creationId="{C66B8F90-EC13-8CEC-E2F1-E3EB89107644}"/>
          </ac:spMkLst>
        </pc:spChg>
        <pc:picChg chg="add mod">
          <ac:chgData name="Nataniel Piekarski" userId="S::n.piekarski.541@studms.ug.edu.pl::9c33e195-2b24-4b17-91b9-28b7b0f33d62" providerId="AD" clId="Web-{F85D7B40-E477-2E04-105A-C4A0EC748BF4}" dt="2025-12-11T10:52:55.771" v="360"/>
          <ac:picMkLst>
            <pc:docMk/>
            <pc:sldMk cId="3408536552" sldId="1515"/>
            <ac:picMk id="6" creationId="{D6DC9B06-FE3C-5982-B023-22D1DC35F951}"/>
          </ac:picMkLst>
        </pc:picChg>
      </pc:sldChg>
      <pc:sldChg chg="modSp">
        <pc:chgData name="Nataniel Piekarski" userId="S::n.piekarski.541@studms.ug.edu.pl::9c33e195-2b24-4b17-91b9-28b7b0f33d62" providerId="AD" clId="Web-{F85D7B40-E477-2E04-105A-C4A0EC748BF4}" dt="2025-12-11T10:14:41.852" v="38" actId="20577"/>
        <pc:sldMkLst>
          <pc:docMk/>
          <pc:sldMk cId="396911713" sldId="1519"/>
        </pc:sldMkLst>
        <pc:spChg chg="mod">
          <ac:chgData name="Nataniel Piekarski" userId="S::n.piekarski.541@studms.ug.edu.pl::9c33e195-2b24-4b17-91b9-28b7b0f33d62" providerId="AD" clId="Web-{F85D7B40-E477-2E04-105A-C4A0EC748BF4}" dt="2025-12-11T10:13:53.068" v="9" actId="20577"/>
          <ac:spMkLst>
            <pc:docMk/>
            <pc:sldMk cId="396911713" sldId="1519"/>
            <ac:spMk id="5" creationId="{B2608C23-AAC7-24F5-F2C0-159F3F981C2A}"/>
          </ac:spMkLst>
        </pc:spChg>
        <pc:spChg chg="mod">
          <ac:chgData name="Nataniel Piekarski" userId="S::n.piekarski.541@studms.ug.edu.pl::9c33e195-2b24-4b17-91b9-28b7b0f33d62" providerId="AD" clId="Web-{F85D7B40-E477-2E04-105A-C4A0EC748BF4}" dt="2025-12-11T10:14:41.852" v="38" actId="20577"/>
          <ac:spMkLst>
            <pc:docMk/>
            <pc:sldMk cId="396911713" sldId="1519"/>
            <ac:spMk id="6" creationId="{BDE37C8C-B9EB-77D8-9402-9E66A29BE49B}"/>
          </ac:spMkLst>
        </pc:spChg>
      </pc:sldChg>
      <pc:sldChg chg="addSp delSp modSp">
        <pc:chgData name="Nataniel Piekarski" userId="S::n.piekarski.541@studms.ug.edu.pl::9c33e195-2b24-4b17-91b9-28b7b0f33d62" providerId="AD" clId="Web-{F85D7B40-E477-2E04-105A-C4A0EC748BF4}" dt="2025-12-11T10:48:50.917" v="349" actId="20577"/>
        <pc:sldMkLst>
          <pc:docMk/>
          <pc:sldMk cId="3664579516" sldId="1520"/>
        </pc:sldMkLst>
        <pc:spChg chg="mod">
          <ac:chgData name="Nataniel Piekarski" userId="S::n.piekarski.541@studms.ug.edu.pl::9c33e195-2b24-4b17-91b9-28b7b0f33d62" providerId="AD" clId="Web-{F85D7B40-E477-2E04-105A-C4A0EC748BF4}" dt="2025-12-11T10:48:31.807" v="346" actId="1076"/>
          <ac:spMkLst>
            <pc:docMk/>
            <pc:sldMk cId="3664579516" sldId="1520"/>
            <ac:spMk id="2" creationId="{ABCB9519-237E-F154-0775-DC5A3CDF75BA}"/>
          </ac:spMkLst>
        </pc:spChg>
        <pc:spChg chg="mod">
          <ac:chgData name="Nataniel Piekarski" userId="S::n.piekarski.541@studms.ug.edu.pl::9c33e195-2b24-4b17-91b9-28b7b0f33d62" providerId="AD" clId="Web-{F85D7B40-E477-2E04-105A-C4A0EC748BF4}" dt="2025-12-11T10:48:50.917" v="349" actId="20577"/>
          <ac:spMkLst>
            <pc:docMk/>
            <pc:sldMk cId="3664579516" sldId="1520"/>
            <ac:spMk id="3" creationId="{638ACC6B-C7FD-0935-2022-57CCC9D64B5D}"/>
          </ac:spMkLst>
        </pc:spChg>
        <pc:spChg chg="add del mod">
          <ac:chgData name="Nataniel Piekarski" userId="S::n.piekarski.541@studms.ug.edu.pl::9c33e195-2b24-4b17-91b9-28b7b0f33d62" providerId="AD" clId="Web-{F85D7B40-E477-2E04-105A-C4A0EC748BF4}" dt="2025-12-11T10:15:35.323" v="43"/>
          <ac:spMkLst>
            <pc:docMk/>
            <pc:sldMk cId="3664579516" sldId="1520"/>
            <ac:spMk id="5" creationId="{41598B20-3EA7-5992-73B3-54BE1D4544E7}"/>
          </ac:spMkLst>
        </pc:spChg>
        <pc:spChg chg="add del mod">
          <ac:chgData name="Nataniel Piekarski" userId="S::n.piekarski.541@studms.ug.edu.pl::9c33e195-2b24-4b17-91b9-28b7b0f33d62" providerId="AD" clId="Web-{F85D7B40-E477-2E04-105A-C4A0EC748BF4}" dt="2025-12-11T10:15:53.590" v="45"/>
          <ac:spMkLst>
            <pc:docMk/>
            <pc:sldMk cId="3664579516" sldId="1520"/>
            <ac:spMk id="8" creationId="{6FC55693-273F-E380-D34D-9256440DB60D}"/>
          </ac:spMkLst>
        </pc:spChg>
        <pc:spChg chg="add mod">
          <ac:chgData name="Nataniel Piekarski" userId="S::n.piekarski.541@studms.ug.edu.pl::9c33e195-2b24-4b17-91b9-28b7b0f33d62" providerId="AD" clId="Web-{F85D7B40-E477-2E04-105A-C4A0EC748BF4}" dt="2025-12-11T10:15:56.293" v="46"/>
          <ac:spMkLst>
            <pc:docMk/>
            <pc:sldMk cId="3664579516" sldId="1520"/>
            <ac:spMk id="12" creationId="{73A1387E-81A1-82B2-19CA-A77B0F75B2DC}"/>
          </ac:spMkLst>
        </pc:spChg>
        <pc:picChg chg="add del mod ord">
          <ac:chgData name="Nataniel Piekarski" userId="S::n.piekarski.541@studms.ug.edu.pl::9c33e195-2b24-4b17-91b9-28b7b0f33d62" providerId="AD" clId="Web-{F85D7B40-E477-2E04-105A-C4A0EC748BF4}" dt="2025-12-11T10:15:39.995" v="44"/>
          <ac:picMkLst>
            <pc:docMk/>
            <pc:sldMk cId="3664579516" sldId="1520"/>
            <ac:picMk id="6" creationId="{A426E2C2-6A6D-8FDA-2D39-FB375DE200DB}"/>
          </ac:picMkLst>
        </pc:picChg>
        <pc:picChg chg="add del mod ord">
          <ac:chgData name="Nataniel Piekarski" userId="S::n.piekarski.541@studms.ug.edu.pl::9c33e195-2b24-4b17-91b9-28b7b0f33d62" providerId="AD" clId="Web-{F85D7B40-E477-2E04-105A-C4A0EC748BF4}" dt="2025-12-11T10:15:56.293" v="46"/>
          <ac:picMkLst>
            <pc:docMk/>
            <pc:sldMk cId="3664579516" sldId="1520"/>
            <ac:picMk id="9" creationId="{29D2656F-79D5-344E-8F4E-67B70F6AEAA9}"/>
          </ac:picMkLst>
        </pc:picChg>
        <pc:picChg chg="del">
          <ac:chgData name="Nataniel Piekarski" userId="S::n.piekarski.541@studms.ug.edu.pl::9c33e195-2b24-4b17-91b9-28b7b0f33d62" providerId="AD" clId="Web-{F85D7B40-E477-2E04-105A-C4A0EC748BF4}" dt="2025-12-11T10:15:16.057" v="42"/>
          <ac:picMkLst>
            <pc:docMk/>
            <pc:sldMk cId="3664579516" sldId="1520"/>
            <ac:picMk id="10" creationId="{B252F4F5-0329-8056-5431-FB2A9E334CE2}"/>
          </ac:picMkLst>
        </pc:picChg>
      </pc:sldChg>
      <pc:sldChg chg="addSp delSp modSp mod setBg">
        <pc:chgData name="Nataniel Piekarski" userId="S::n.piekarski.541@studms.ug.edu.pl::9c33e195-2b24-4b17-91b9-28b7b0f33d62" providerId="AD" clId="Web-{F85D7B40-E477-2E04-105A-C4A0EC748BF4}" dt="2025-12-11T11:17:06.447" v="709" actId="20577"/>
        <pc:sldMkLst>
          <pc:docMk/>
          <pc:sldMk cId="848145152" sldId="1521"/>
        </pc:sldMkLst>
        <pc:spChg chg="add del mod">
          <ac:chgData name="Nataniel Piekarski" userId="S::n.piekarski.541@studms.ug.edu.pl::9c33e195-2b24-4b17-91b9-28b7b0f33d62" providerId="AD" clId="Web-{F85D7B40-E477-2E04-105A-C4A0EC748BF4}" dt="2025-12-11T11:09:00.653" v="552"/>
          <ac:spMkLst>
            <pc:docMk/>
            <pc:sldMk cId="848145152" sldId="1521"/>
            <ac:spMk id="3" creationId="{00AF181E-8510-3276-CA1D-FC94746CF886}"/>
          </ac:spMkLst>
        </pc:spChg>
        <pc:spChg chg="del mod">
          <ac:chgData name="Nataniel Piekarski" userId="S::n.piekarski.541@studms.ug.edu.pl::9c33e195-2b24-4b17-91b9-28b7b0f33d62" providerId="AD" clId="Web-{F85D7B40-E477-2E04-105A-C4A0EC748BF4}" dt="2025-12-11T11:00:15.094" v="548"/>
          <ac:spMkLst>
            <pc:docMk/>
            <pc:sldMk cId="848145152" sldId="1521"/>
            <ac:spMk id="4" creationId="{C6A1DC5B-8FBC-A622-B707-006DE6C542DE}"/>
          </ac:spMkLst>
        </pc:spChg>
        <pc:spChg chg="add del mod">
          <ac:chgData name="Nataniel Piekarski" userId="S::n.piekarski.541@studms.ug.edu.pl::9c33e195-2b24-4b17-91b9-28b7b0f33d62" providerId="AD" clId="Web-{F85D7B40-E477-2E04-105A-C4A0EC748BF4}" dt="2025-12-11T11:09:10.231" v="555"/>
          <ac:spMkLst>
            <pc:docMk/>
            <pc:sldMk cId="848145152" sldId="1521"/>
            <ac:spMk id="5" creationId="{AEE961B2-ADE7-772D-94AE-AFE0819B4287}"/>
          </ac:spMkLst>
        </pc:spChg>
        <pc:spChg chg="mod">
          <ac:chgData name="Nataniel Piekarski" userId="S::n.piekarski.541@studms.ug.edu.pl::9c33e195-2b24-4b17-91b9-28b7b0f33d62" providerId="AD" clId="Web-{F85D7B40-E477-2E04-105A-C4A0EC748BF4}" dt="2025-12-11T11:17:06.447" v="709" actId="20577"/>
          <ac:spMkLst>
            <pc:docMk/>
            <pc:sldMk cId="848145152" sldId="1521"/>
            <ac:spMk id="6" creationId="{817DDE55-A8FE-FE29-3A72-A5226E307EB2}"/>
          </ac:spMkLst>
        </pc:spChg>
        <pc:spChg chg="add mod">
          <ac:chgData name="Nataniel Piekarski" userId="S::n.piekarski.541@studms.ug.edu.pl::9c33e195-2b24-4b17-91b9-28b7b0f33d62" providerId="AD" clId="Web-{F85D7B40-E477-2E04-105A-C4A0EC748BF4}" dt="2025-12-11T11:16:59.806" v="708" actId="20577"/>
          <ac:spMkLst>
            <pc:docMk/>
            <pc:sldMk cId="848145152" sldId="1521"/>
            <ac:spMk id="7" creationId="{79AF9822-5822-BAF0-7D81-D507DBD59F1E}"/>
          </ac:spMkLst>
        </pc:spChg>
      </pc:sldChg>
      <pc:sldChg chg="modSp">
        <pc:chgData name="Nataniel Piekarski" userId="S::n.piekarski.541@studms.ug.edu.pl::9c33e195-2b24-4b17-91b9-28b7b0f33d62" providerId="AD" clId="Web-{F85D7B40-E477-2E04-105A-C4A0EC748BF4}" dt="2025-12-11T10:38:31.206" v="107" actId="20577"/>
        <pc:sldMkLst>
          <pc:docMk/>
          <pc:sldMk cId="1910891657" sldId="1524"/>
        </pc:sldMkLst>
        <pc:spChg chg="mod">
          <ac:chgData name="Nataniel Piekarski" userId="S::n.piekarski.541@studms.ug.edu.pl::9c33e195-2b24-4b17-91b9-28b7b0f33d62" providerId="AD" clId="Web-{F85D7B40-E477-2E04-105A-C4A0EC748BF4}" dt="2025-12-11T10:38:31.206" v="107" actId="20577"/>
          <ac:spMkLst>
            <pc:docMk/>
            <pc:sldMk cId="1910891657" sldId="1524"/>
            <ac:spMk id="2" creationId="{8E515B29-4E45-6F70-804F-B315516D26F4}"/>
          </ac:spMkLst>
        </pc:spChg>
      </pc:sldChg>
    </pc:docChg>
  </pc:docChgLst>
  <pc:docChgLst>
    <pc:chgData name="Nataniel Piekarski" userId="S::n.piekarski.541@studms.ug.edu.pl::9c33e195-2b24-4b17-91b9-28b7b0f33d62" providerId="AD" clId="Web-{CBB9FDAE-A519-39D0-573C-8D02616524E3}"/>
    <pc:docChg chg="delSld modSld">
      <pc:chgData name="Nataniel Piekarski" userId="S::n.piekarski.541@studms.ug.edu.pl::9c33e195-2b24-4b17-91b9-28b7b0f33d62" providerId="AD" clId="Web-{CBB9FDAE-A519-39D0-573C-8D02616524E3}" dt="2025-12-11T21:48:00.510" v="190" actId="20577"/>
      <pc:docMkLst>
        <pc:docMk/>
      </pc:docMkLst>
      <pc:sldChg chg="modSp mod setBg">
        <pc:chgData name="Nataniel Piekarski" userId="S::n.piekarski.541@studms.ug.edu.pl::9c33e195-2b24-4b17-91b9-28b7b0f33d62" providerId="AD" clId="Web-{CBB9FDAE-A519-39D0-573C-8D02616524E3}" dt="2025-12-11T21:47:03.321" v="152" actId="20577"/>
        <pc:sldMkLst>
          <pc:docMk/>
          <pc:sldMk cId="1751885377" sldId="1499"/>
        </pc:sldMkLst>
        <pc:spChg chg="mod">
          <ac:chgData name="Nataniel Piekarski" userId="S::n.piekarski.541@studms.ug.edu.pl::9c33e195-2b24-4b17-91b9-28b7b0f33d62" providerId="AD" clId="Web-{CBB9FDAE-A519-39D0-573C-8D02616524E3}" dt="2025-12-11T21:47:03.321" v="152" actId="20577"/>
          <ac:spMkLst>
            <pc:docMk/>
            <pc:sldMk cId="1751885377" sldId="1499"/>
            <ac:spMk id="2" creationId="{1ECC7084-C959-6935-0D99-455326A78F99}"/>
          </ac:spMkLst>
        </pc:spChg>
      </pc:sldChg>
      <pc:sldChg chg="modSp del mod setBg">
        <pc:chgData name="Nataniel Piekarski" userId="S::n.piekarski.541@studms.ug.edu.pl::9c33e195-2b24-4b17-91b9-28b7b0f33d62" providerId="AD" clId="Web-{CBB9FDAE-A519-39D0-573C-8D02616524E3}" dt="2025-12-11T21:46:31.165" v="147"/>
        <pc:sldMkLst>
          <pc:docMk/>
          <pc:sldMk cId="1858387724" sldId="1502"/>
        </pc:sldMkLst>
        <pc:spChg chg="mod">
          <ac:chgData name="Nataniel Piekarski" userId="S::n.piekarski.541@studms.ug.edu.pl::9c33e195-2b24-4b17-91b9-28b7b0f33d62" providerId="AD" clId="Web-{CBB9FDAE-A519-39D0-573C-8D02616524E3}" dt="2025-12-11T21:38:02.133" v="39" actId="20577"/>
          <ac:spMkLst>
            <pc:docMk/>
            <pc:sldMk cId="1858387724" sldId="1502"/>
            <ac:spMk id="3" creationId="{5EF7F805-94C2-2354-54C0-5C05D0317DC6}"/>
          </ac:spMkLst>
        </pc:spChg>
      </pc:sldChg>
      <pc:sldChg chg="delSp modSp mod setBg">
        <pc:chgData name="Nataniel Piekarski" userId="S::n.piekarski.541@studms.ug.edu.pl::9c33e195-2b24-4b17-91b9-28b7b0f33d62" providerId="AD" clId="Web-{CBB9FDAE-A519-39D0-573C-8D02616524E3}" dt="2025-12-11T21:48:00.510" v="190" actId="20577"/>
        <pc:sldMkLst>
          <pc:docMk/>
          <pc:sldMk cId="2236553916" sldId="1511"/>
        </pc:sldMkLst>
        <pc:spChg chg="mod">
          <ac:chgData name="Nataniel Piekarski" userId="S::n.piekarski.541@studms.ug.edu.pl::9c33e195-2b24-4b17-91b9-28b7b0f33d62" providerId="AD" clId="Web-{CBB9FDAE-A519-39D0-573C-8D02616524E3}" dt="2025-12-11T21:48:00.510" v="190" actId="20577"/>
          <ac:spMkLst>
            <pc:docMk/>
            <pc:sldMk cId="2236553916" sldId="1511"/>
            <ac:spMk id="2" creationId="{75676E2C-040E-4D92-F9F7-F61C47F4F152}"/>
          </ac:spMkLst>
        </pc:spChg>
        <pc:spChg chg="del mod">
          <ac:chgData name="Nataniel Piekarski" userId="S::n.piekarski.541@studms.ug.edu.pl::9c33e195-2b24-4b17-91b9-28b7b0f33d62" providerId="AD" clId="Web-{CBB9FDAE-A519-39D0-573C-8D02616524E3}" dt="2025-12-11T21:47:45.369" v="186"/>
          <ac:spMkLst>
            <pc:docMk/>
            <pc:sldMk cId="2236553916" sldId="1511"/>
            <ac:spMk id="3" creationId="{3C6EE18F-CF72-C06C-3020-B9FA4DEAB729}"/>
          </ac:spMkLst>
        </pc:spChg>
      </pc:sldChg>
      <pc:sldChg chg="del">
        <pc:chgData name="Nataniel Piekarski" userId="S::n.piekarski.541@studms.ug.edu.pl::9c33e195-2b24-4b17-91b9-28b7b0f33d62" providerId="AD" clId="Web-{CBB9FDAE-A519-39D0-573C-8D02616524E3}" dt="2025-12-11T21:44:42.600" v="120"/>
        <pc:sldMkLst>
          <pc:docMk/>
          <pc:sldMk cId="3272732094" sldId="1512"/>
        </pc:sldMkLst>
      </pc:sldChg>
      <pc:sldChg chg="mod setBg">
        <pc:chgData name="Nataniel Piekarski" userId="S::n.piekarski.541@studms.ug.edu.pl::9c33e195-2b24-4b17-91b9-28b7b0f33d62" providerId="AD" clId="Web-{CBB9FDAE-A519-39D0-573C-8D02616524E3}" dt="2025-12-11T21:35:24.231" v="12"/>
        <pc:sldMkLst>
          <pc:docMk/>
          <pc:sldMk cId="3408536552" sldId="1515"/>
        </pc:sldMkLst>
      </pc:sldChg>
      <pc:sldChg chg="addSp delSp modSp mod setBg modClrScheme chgLayout">
        <pc:chgData name="Nataniel Piekarski" userId="S::n.piekarski.541@studms.ug.edu.pl::9c33e195-2b24-4b17-91b9-28b7b0f33d62" providerId="AD" clId="Web-{CBB9FDAE-A519-39D0-573C-8D02616524E3}" dt="2025-12-11T21:46:47.477" v="149"/>
        <pc:sldMkLst>
          <pc:docMk/>
          <pc:sldMk cId="2123826751" sldId="1517"/>
        </pc:sldMkLst>
        <pc:spChg chg="del">
          <ac:chgData name="Nataniel Piekarski" userId="S::n.piekarski.541@studms.ug.edu.pl::9c33e195-2b24-4b17-91b9-28b7b0f33d62" providerId="AD" clId="Web-{CBB9FDAE-A519-39D0-573C-8D02616524E3}" dt="2025-12-11T21:41:28.345" v="68"/>
          <ac:spMkLst>
            <pc:docMk/>
            <pc:sldMk cId="2123826751" sldId="1517"/>
            <ac:spMk id="2" creationId="{A3B66960-6EB7-5543-D7E2-21C56C333DC6}"/>
          </ac:spMkLst>
        </pc:spChg>
        <pc:spChg chg="add del mod">
          <ac:chgData name="Nataniel Piekarski" userId="S::n.piekarski.541@studms.ug.edu.pl::9c33e195-2b24-4b17-91b9-28b7b0f33d62" providerId="AD" clId="Web-{CBB9FDAE-A519-39D0-573C-8D02616524E3}" dt="2025-12-11T21:41:58.393" v="69"/>
          <ac:spMkLst>
            <pc:docMk/>
            <pc:sldMk cId="2123826751" sldId="1517"/>
            <ac:spMk id="4" creationId="{1EA5BAAE-A0F7-37E4-CF5F-A7A7ACA7CD87}"/>
          </ac:spMkLst>
        </pc:spChg>
        <pc:spChg chg="add del mod">
          <ac:chgData name="Nataniel Piekarski" userId="S::n.piekarski.541@studms.ug.edu.pl::9c33e195-2b24-4b17-91b9-28b7b0f33d62" providerId="AD" clId="Web-{CBB9FDAE-A519-39D0-573C-8D02616524E3}" dt="2025-12-11T21:42:03.330" v="70"/>
          <ac:spMkLst>
            <pc:docMk/>
            <pc:sldMk cId="2123826751" sldId="1517"/>
            <ac:spMk id="6" creationId="{37101C54-5C4C-8362-C5EB-2958D4670028}"/>
          </ac:spMkLst>
        </pc:spChg>
        <pc:spChg chg="add mod">
          <ac:chgData name="Nataniel Piekarski" userId="S::n.piekarski.541@studms.ug.edu.pl::9c33e195-2b24-4b17-91b9-28b7b0f33d62" providerId="AD" clId="Web-{CBB9FDAE-A519-39D0-573C-8D02616524E3}" dt="2025-12-11T21:46:03.508" v="130" actId="1076"/>
          <ac:spMkLst>
            <pc:docMk/>
            <pc:sldMk cId="2123826751" sldId="1517"/>
            <ac:spMk id="13" creationId="{6ADB1616-E2E6-9E0F-7F5A-DADD96C5421C}"/>
          </ac:spMkLst>
        </pc:spChg>
        <pc:spChg chg="add del mod">
          <ac:chgData name="Nataniel Piekarski" userId="S::n.piekarski.541@studms.ug.edu.pl::9c33e195-2b24-4b17-91b9-28b7b0f33d62" providerId="AD" clId="Web-{CBB9FDAE-A519-39D0-573C-8D02616524E3}" dt="2025-12-11T21:43:16.176" v="95"/>
          <ac:spMkLst>
            <pc:docMk/>
            <pc:sldMk cId="2123826751" sldId="1517"/>
            <ac:spMk id="15" creationId="{54E6FBD5-E13F-912C-C977-C06B0D9ACE4B}"/>
          </ac:spMkLst>
        </pc:spChg>
        <pc:graphicFrameChg chg="del">
          <ac:chgData name="Nataniel Piekarski" userId="S::n.piekarski.541@studms.ug.edu.pl::9c33e195-2b24-4b17-91b9-28b7b0f33d62" providerId="AD" clId="Web-{CBB9FDAE-A519-39D0-573C-8D02616524E3}" dt="2025-12-11T21:41:28.329" v="67"/>
          <ac:graphicFrameMkLst>
            <pc:docMk/>
            <pc:sldMk cId="2123826751" sldId="1517"/>
            <ac:graphicFrameMk id="7" creationId="{068657C0-C197-A2A7-D920-9F6518417680}"/>
          </ac:graphicFrameMkLst>
        </pc:graphicFrameChg>
        <pc:picChg chg="add mod ord modCrop">
          <ac:chgData name="Nataniel Piekarski" userId="S::n.piekarski.541@studms.ug.edu.pl::9c33e195-2b24-4b17-91b9-28b7b0f33d62" providerId="AD" clId="Web-{CBB9FDAE-A519-39D0-573C-8D02616524E3}" dt="2025-12-11T21:45:57.523" v="128"/>
          <ac:picMkLst>
            <pc:docMk/>
            <pc:sldMk cId="2123826751" sldId="1517"/>
            <ac:picMk id="8" creationId="{21328EE4-A3E5-5213-C8B8-94259516B6A8}"/>
          </ac:picMkLst>
        </pc:picChg>
      </pc:sldChg>
      <pc:sldChg chg="mod setBg">
        <pc:chgData name="Nataniel Piekarski" userId="S::n.piekarski.541@studms.ug.edu.pl::9c33e195-2b24-4b17-91b9-28b7b0f33d62" providerId="AD" clId="Web-{CBB9FDAE-A519-39D0-573C-8D02616524E3}" dt="2025-12-11T21:35:33.592" v="14"/>
        <pc:sldMkLst>
          <pc:docMk/>
          <pc:sldMk cId="396911713" sldId="1519"/>
        </pc:sldMkLst>
      </pc:sldChg>
      <pc:sldChg chg="mod setBg">
        <pc:chgData name="Nataniel Piekarski" userId="S::n.piekarski.541@studms.ug.edu.pl::9c33e195-2b24-4b17-91b9-28b7b0f33d62" providerId="AD" clId="Web-{CBB9FDAE-A519-39D0-573C-8D02616524E3}" dt="2025-12-11T21:35:29.154" v="13"/>
        <pc:sldMkLst>
          <pc:docMk/>
          <pc:sldMk cId="3664579516" sldId="1520"/>
        </pc:sldMkLst>
      </pc:sldChg>
      <pc:sldChg chg="addSp delSp modSp mod setBg">
        <pc:chgData name="Nataniel Piekarski" userId="S::n.piekarski.541@studms.ug.edu.pl::9c33e195-2b24-4b17-91b9-28b7b0f33d62" providerId="AD" clId="Web-{CBB9FDAE-A519-39D0-573C-8D02616524E3}" dt="2025-12-11T21:35:06.261" v="11"/>
        <pc:sldMkLst>
          <pc:docMk/>
          <pc:sldMk cId="848145152" sldId="1521"/>
        </pc:sldMkLst>
        <pc:picChg chg="add del mod">
          <ac:chgData name="Nataniel Piekarski" userId="S::n.piekarski.541@studms.ug.edu.pl::9c33e195-2b24-4b17-91b9-28b7b0f33d62" providerId="AD" clId="Web-{CBB9FDAE-A519-39D0-573C-8D02616524E3}" dt="2025-12-11T21:33:29.616" v="1"/>
          <ac:picMkLst>
            <pc:docMk/>
            <pc:sldMk cId="848145152" sldId="1521"/>
            <ac:picMk id="2" creationId="{109C5FB9-0C84-0AEB-FDD7-EE1454A5B60B}"/>
          </ac:picMkLst>
        </pc:picChg>
        <pc:picChg chg="add del mod">
          <ac:chgData name="Nataniel Piekarski" userId="S::n.piekarski.541@studms.ug.edu.pl::9c33e195-2b24-4b17-91b9-28b7b0f33d62" providerId="AD" clId="Web-{CBB9FDAE-A519-39D0-573C-8D02616524E3}" dt="2025-12-11T21:33:57.444" v="5"/>
          <ac:picMkLst>
            <pc:docMk/>
            <pc:sldMk cId="848145152" sldId="1521"/>
            <ac:picMk id="3" creationId="{55AAF61A-B918-A92A-FB89-542E4FF53E07}"/>
          </ac:picMkLst>
        </pc:picChg>
        <pc:picChg chg="add mod">
          <ac:chgData name="Nataniel Piekarski" userId="S::n.piekarski.541@studms.ug.edu.pl::9c33e195-2b24-4b17-91b9-28b7b0f33d62" providerId="AD" clId="Web-{CBB9FDAE-A519-39D0-573C-8D02616524E3}" dt="2025-12-11T21:34:44.837" v="10" actId="1076"/>
          <ac:picMkLst>
            <pc:docMk/>
            <pc:sldMk cId="848145152" sldId="1521"/>
            <ac:picMk id="4" creationId="{8AF0B507-9026-5175-42CA-D6DC1D7B3700}"/>
          </ac:picMkLst>
        </pc:picChg>
      </pc:sldChg>
      <pc:sldChg chg="addSp delSp modSp mod setBg modClrScheme chgLayout">
        <pc:chgData name="Nataniel Piekarski" userId="S::n.piekarski.541@studms.ug.edu.pl::9c33e195-2b24-4b17-91b9-28b7b0f33d62" providerId="AD" clId="Web-{CBB9FDAE-A519-39D0-573C-8D02616524E3}" dt="2025-12-11T21:46:50.915" v="150"/>
        <pc:sldMkLst>
          <pc:docMk/>
          <pc:sldMk cId="834862053" sldId="1522"/>
        </pc:sldMkLst>
        <pc:spChg chg="mod">
          <ac:chgData name="Nataniel Piekarski" userId="S::n.piekarski.541@studms.ug.edu.pl::9c33e195-2b24-4b17-91b9-28b7b0f33d62" providerId="AD" clId="Web-{CBB9FDAE-A519-39D0-573C-8D02616524E3}" dt="2025-12-11T21:45:49.867" v="126" actId="1076"/>
          <ac:spMkLst>
            <pc:docMk/>
            <pc:sldMk cId="834862053" sldId="1522"/>
            <ac:spMk id="2" creationId="{99215E61-B638-09F9-C546-EC46B3428F9A}"/>
          </ac:spMkLst>
        </pc:spChg>
        <pc:spChg chg="del">
          <ac:chgData name="Nataniel Piekarski" userId="S::n.piekarski.541@studms.ug.edu.pl::9c33e195-2b24-4b17-91b9-28b7b0f33d62" providerId="AD" clId="Web-{CBB9FDAE-A519-39D0-573C-8D02616524E3}" dt="2025-12-11T21:42:48.003" v="89"/>
          <ac:spMkLst>
            <pc:docMk/>
            <pc:sldMk cId="834862053" sldId="1522"/>
            <ac:spMk id="3" creationId="{3FF14DB0-1E7A-61A1-4F95-45F4A3D3EA80}"/>
          </ac:spMkLst>
        </pc:spChg>
        <pc:spChg chg="add del mod">
          <ac:chgData name="Nataniel Piekarski" userId="S::n.piekarski.541@studms.ug.edu.pl::9c33e195-2b24-4b17-91b9-28b7b0f33d62" providerId="AD" clId="Web-{CBB9FDAE-A519-39D0-573C-8D02616524E3}" dt="2025-12-11T21:43:00.473" v="90"/>
          <ac:spMkLst>
            <pc:docMk/>
            <pc:sldMk cId="834862053" sldId="1522"/>
            <ac:spMk id="5" creationId="{EB810973-F387-DC19-BE58-7378E438DDFF}"/>
          </ac:spMkLst>
        </pc:spChg>
        <pc:spChg chg="add del mod">
          <ac:chgData name="Nataniel Piekarski" userId="S::n.piekarski.541@studms.ug.edu.pl::9c33e195-2b24-4b17-91b9-28b7b0f33d62" providerId="AD" clId="Web-{CBB9FDAE-A519-39D0-573C-8D02616524E3}" dt="2025-12-11T21:43:56.802" v="106"/>
          <ac:spMkLst>
            <pc:docMk/>
            <pc:sldMk cId="834862053" sldId="1522"/>
            <ac:spMk id="11" creationId="{B03FA1A2-FEB1-A952-BD09-D123C2479F8D}"/>
          </ac:spMkLst>
        </pc:spChg>
        <pc:picChg chg="add mod ord modCrop">
          <ac:chgData name="Nataniel Piekarski" userId="S::n.piekarski.541@studms.ug.edu.pl::9c33e195-2b24-4b17-91b9-28b7b0f33d62" providerId="AD" clId="Web-{CBB9FDAE-A519-39D0-573C-8D02616524E3}" dt="2025-12-11T21:45:46.601" v="125"/>
          <ac:picMkLst>
            <pc:docMk/>
            <pc:sldMk cId="834862053" sldId="1522"/>
            <ac:picMk id="6" creationId="{BD578BFA-5A40-E71E-AE04-68A414BCFA20}"/>
          </ac:picMkLst>
        </pc:picChg>
      </pc:sldChg>
      <pc:sldChg chg="addSp delSp modSp mod setBg chgLayout">
        <pc:chgData name="Nataniel Piekarski" userId="S::n.piekarski.541@studms.ug.edu.pl::9c33e195-2b24-4b17-91b9-28b7b0f33d62" providerId="AD" clId="Web-{CBB9FDAE-A519-39D0-573C-8D02616524E3}" dt="2025-12-11T21:46:44.134" v="148"/>
        <pc:sldMkLst>
          <pc:docMk/>
          <pc:sldMk cId="1910891657" sldId="1524"/>
        </pc:sldMkLst>
        <pc:spChg chg="mod">
          <ac:chgData name="Nataniel Piekarski" userId="S::n.piekarski.541@studms.ug.edu.pl::9c33e195-2b24-4b17-91b9-28b7b0f33d62" providerId="AD" clId="Web-{CBB9FDAE-A519-39D0-573C-8D02616524E3}" dt="2025-12-11T21:43:34.114" v="99" actId="1076"/>
          <ac:spMkLst>
            <pc:docMk/>
            <pc:sldMk cId="1910891657" sldId="1524"/>
            <ac:spMk id="2" creationId="{8E515B29-4E45-6F70-804F-B315516D26F4}"/>
          </ac:spMkLst>
        </pc:spChg>
        <pc:spChg chg="del mod">
          <ac:chgData name="Nataniel Piekarski" userId="S::n.piekarski.541@studms.ug.edu.pl::9c33e195-2b24-4b17-91b9-28b7b0f33d62" providerId="AD" clId="Web-{CBB9FDAE-A519-39D0-573C-8D02616524E3}" dt="2025-12-11T21:39:07.777" v="56"/>
          <ac:spMkLst>
            <pc:docMk/>
            <pc:sldMk cId="1910891657" sldId="1524"/>
            <ac:spMk id="4" creationId="{CD6EDC57-B250-944C-B430-81AE4BA04288}"/>
          </ac:spMkLst>
        </pc:spChg>
        <pc:spChg chg="add del mod">
          <ac:chgData name="Nataniel Piekarski" userId="S::n.piekarski.541@studms.ug.edu.pl::9c33e195-2b24-4b17-91b9-28b7b0f33d62" providerId="AD" clId="Web-{CBB9FDAE-A519-39D0-573C-8D02616524E3}" dt="2025-12-11T21:41:06.079" v="65"/>
          <ac:spMkLst>
            <pc:docMk/>
            <pc:sldMk cId="1910891657" sldId="1524"/>
            <ac:spMk id="5" creationId="{3D35C781-D2FE-19CB-E144-B7C69992F04F}"/>
          </ac:spMkLst>
        </pc:spChg>
        <pc:spChg chg="add del mod">
          <ac:chgData name="Nataniel Piekarski" userId="S::n.piekarski.541@studms.ug.edu.pl::9c33e195-2b24-4b17-91b9-28b7b0f33d62" providerId="AD" clId="Web-{CBB9FDAE-A519-39D0-573C-8D02616524E3}" dt="2025-12-11T21:39:11.887" v="57"/>
          <ac:spMkLst>
            <pc:docMk/>
            <pc:sldMk cId="1910891657" sldId="1524"/>
            <ac:spMk id="7" creationId="{7C62681F-9B9A-F9B7-52E7-34E93B4F9F9D}"/>
          </ac:spMkLst>
        </pc:spChg>
        <pc:spChg chg="add del mod">
          <ac:chgData name="Nataniel Piekarski" userId="S::n.piekarski.541@studms.ug.edu.pl::9c33e195-2b24-4b17-91b9-28b7b0f33d62" providerId="AD" clId="Web-{CBB9FDAE-A519-39D0-573C-8D02616524E3}" dt="2025-12-11T21:43:27.911" v="97"/>
          <ac:spMkLst>
            <pc:docMk/>
            <pc:sldMk cId="1910891657" sldId="1524"/>
            <ac:spMk id="13" creationId="{341EE5BE-E56F-6028-E8C2-9F98BE48668A}"/>
          </ac:spMkLst>
        </pc:spChg>
        <pc:picChg chg="add mod ord">
          <ac:chgData name="Nataniel Piekarski" userId="S::n.piekarski.541@studms.ug.edu.pl::9c33e195-2b24-4b17-91b9-28b7b0f33d62" providerId="AD" clId="Web-{CBB9FDAE-A519-39D0-573C-8D02616524E3}" dt="2025-12-11T21:41:08.860" v="66"/>
          <ac:picMkLst>
            <pc:docMk/>
            <pc:sldMk cId="1910891657" sldId="1524"/>
            <ac:picMk id="8" creationId="{61322DE4-0790-6772-54DF-6D39031F24DA}"/>
          </ac:picMkLst>
        </pc:picChg>
        <pc:picChg chg="del">
          <ac:chgData name="Nataniel Piekarski" userId="S::n.piekarski.541@studms.ug.edu.pl::9c33e195-2b24-4b17-91b9-28b7b0f33d62" providerId="AD" clId="Web-{CBB9FDAE-A519-39D0-573C-8D02616524E3}" dt="2025-12-11T21:38:05.243" v="40"/>
          <ac:picMkLst>
            <pc:docMk/>
            <pc:sldMk cId="1910891657" sldId="1524"/>
            <ac:picMk id="10" creationId="{2728C7FB-BD32-E694-D054-B3FD652D1429}"/>
          </ac:picMkLst>
        </pc:picChg>
      </pc:sldChg>
    </pc:docChg>
  </pc:docChgLst>
  <pc:docChgLst>
    <pc:chgData name="Nataniel Piekarski" userId="S::n.piekarski.541@studms.ug.edu.pl::9c33e195-2b24-4b17-91b9-28b7b0f33d62" providerId="AD" clId="Web-{80E58AD7-17BA-49D8-D6DA-A22786248744}"/>
    <pc:docChg chg="modSld">
      <pc:chgData name="Nataniel Piekarski" userId="S::n.piekarski.541@studms.ug.edu.pl::9c33e195-2b24-4b17-91b9-28b7b0f33d62" providerId="AD" clId="Web-{80E58AD7-17BA-49D8-D6DA-A22786248744}" dt="2025-12-12T09:11:02.656" v="32" actId="20577"/>
      <pc:docMkLst>
        <pc:docMk/>
      </pc:docMkLst>
      <pc:sldChg chg="modSp">
        <pc:chgData name="Nataniel Piekarski" userId="S::n.piekarski.541@studms.ug.edu.pl::9c33e195-2b24-4b17-91b9-28b7b0f33d62" providerId="AD" clId="Web-{80E58AD7-17BA-49D8-D6DA-A22786248744}" dt="2025-12-12T09:11:02.656" v="32" actId="20577"/>
        <pc:sldMkLst>
          <pc:docMk/>
          <pc:sldMk cId="3408536552" sldId="1515"/>
        </pc:sldMkLst>
        <pc:spChg chg="mod">
          <ac:chgData name="Nataniel Piekarski" userId="S::n.piekarski.541@studms.ug.edu.pl::9c33e195-2b24-4b17-91b9-28b7b0f33d62" providerId="AD" clId="Web-{80E58AD7-17BA-49D8-D6DA-A22786248744}" dt="2025-12-12T09:11:02.656" v="32" actId="20577"/>
          <ac:spMkLst>
            <pc:docMk/>
            <pc:sldMk cId="3408536552" sldId="1515"/>
            <ac:spMk id="13" creationId="{C66B8F90-EC13-8CEC-E2F1-E3EB89107644}"/>
          </ac:spMkLst>
        </pc:spChg>
      </pc:sldChg>
    </pc:docChg>
  </pc:docChgLst>
  <pc:docChgLst>
    <pc:chgData name="Nataniel Piekarski" userId="S::n.piekarski.541@studms.ug.edu.pl::9c33e195-2b24-4b17-91b9-28b7b0f33d62" providerId="AD" clId="Web-{FA525B7E-783E-BDF6-4181-2BB2A849F226}"/>
    <pc:docChg chg="addSld modSld">
      <pc:chgData name="Nataniel Piekarski" userId="S::n.piekarski.541@studms.ug.edu.pl::9c33e195-2b24-4b17-91b9-28b7b0f33d62" providerId="AD" clId="Web-{FA525B7E-783E-BDF6-4181-2BB2A849F226}" dt="2025-12-11T23:18:32.473" v="21"/>
      <pc:docMkLst>
        <pc:docMk/>
      </pc:docMkLst>
      <pc:sldChg chg="modSp">
        <pc:chgData name="Nataniel Piekarski" userId="S::n.piekarski.541@studms.ug.edu.pl::9c33e195-2b24-4b17-91b9-28b7b0f33d62" providerId="AD" clId="Web-{FA525B7E-783E-BDF6-4181-2BB2A849F226}" dt="2025-12-11T23:16:57.185" v="8" actId="20577"/>
        <pc:sldMkLst>
          <pc:docMk/>
          <pc:sldMk cId="3408536552" sldId="1515"/>
        </pc:sldMkLst>
        <pc:spChg chg="mod">
          <ac:chgData name="Nataniel Piekarski" userId="S::n.piekarski.541@studms.ug.edu.pl::9c33e195-2b24-4b17-91b9-28b7b0f33d62" providerId="AD" clId="Web-{FA525B7E-783E-BDF6-4181-2BB2A849F226}" dt="2025-12-11T23:16:57.185" v="8" actId="20577"/>
          <ac:spMkLst>
            <pc:docMk/>
            <pc:sldMk cId="3408536552" sldId="1515"/>
            <ac:spMk id="13" creationId="{C66B8F90-EC13-8CEC-E2F1-E3EB89107644}"/>
          </ac:spMkLst>
        </pc:spChg>
      </pc:sldChg>
      <pc:sldChg chg="modSp">
        <pc:chgData name="Nataniel Piekarski" userId="S::n.piekarski.541@studms.ug.edu.pl::9c33e195-2b24-4b17-91b9-28b7b0f33d62" providerId="AD" clId="Web-{FA525B7E-783E-BDF6-4181-2BB2A849F226}" dt="2025-12-11T23:12:53.032" v="1" actId="20577"/>
        <pc:sldMkLst>
          <pc:docMk/>
          <pc:sldMk cId="3664579516" sldId="1520"/>
        </pc:sldMkLst>
        <pc:spChg chg="mod">
          <ac:chgData name="Nataniel Piekarski" userId="S::n.piekarski.541@studms.ug.edu.pl::9c33e195-2b24-4b17-91b9-28b7b0f33d62" providerId="AD" clId="Web-{FA525B7E-783E-BDF6-4181-2BB2A849F226}" dt="2025-12-11T23:12:53.032" v="1" actId="20577"/>
          <ac:spMkLst>
            <pc:docMk/>
            <pc:sldMk cId="3664579516" sldId="1520"/>
            <ac:spMk id="3" creationId="{638ACC6B-C7FD-0935-2022-57CCC9D64B5D}"/>
          </ac:spMkLst>
        </pc:spChg>
      </pc:sldChg>
      <pc:sldChg chg="addSp delSp modSp new mod chgLayout">
        <pc:chgData name="Nataniel Piekarski" userId="S::n.piekarski.541@studms.ug.edu.pl::9c33e195-2b24-4b17-91b9-28b7b0f33d62" providerId="AD" clId="Web-{FA525B7E-783E-BDF6-4181-2BB2A849F226}" dt="2025-12-11T23:18:32.473" v="21"/>
        <pc:sldMkLst>
          <pc:docMk/>
          <pc:sldMk cId="3962899158" sldId="1525"/>
        </pc:sldMkLst>
        <pc:spChg chg="del">
          <ac:chgData name="Nataniel Piekarski" userId="S::n.piekarski.541@studms.ug.edu.pl::9c33e195-2b24-4b17-91b9-28b7b0f33d62" providerId="AD" clId="Web-{FA525B7E-783E-BDF6-4181-2BB2A849F226}" dt="2025-12-11T23:18:11.096" v="12"/>
          <ac:spMkLst>
            <pc:docMk/>
            <pc:sldMk cId="3962899158" sldId="1525"/>
            <ac:spMk id="2" creationId="{570AE637-20C2-910F-77DD-83931024650E}"/>
          </ac:spMkLst>
        </pc:spChg>
        <pc:spChg chg="del">
          <ac:chgData name="Nataniel Piekarski" userId="S::n.piekarski.541@studms.ug.edu.pl::9c33e195-2b24-4b17-91b9-28b7b0f33d62" providerId="AD" clId="Web-{FA525B7E-783E-BDF6-4181-2BB2A849F226}" dt="2025-12-11T23:18:11.096" v="11"/>
          <ac:spMkLst>
            <pc:docMk/>
            <pc:sldMk cId="3962899158" sldId="1525"/>
            <ac:spMk id="3" creationId="{56302FFC-E40C-F0E8-7882-652B9D6A0742}"/>
          </ac:spMkLst>
        </pc:spChg>
        <pc:spChg chg="del">
          <ac:chgData name="Nataniel Piekarski" userId="S::n.piekarski.541@studms.ug.edu.pl::9c33e195-2b24-4b17-91b9-28b7b0f33d62" providerId="AD" clId="Web-{FA525B7E-783E-BDF6-4181-2BB2A849F226}" dt="2025-12-11T23:18:11.096" v="10"/>
          <ac:spMkLst>
            <pc:docMk/>
            <pc:sldMk cId="3962899158" sldId="1525"/>
            <ac:spMk id="4" creationId="{AD794EA3-F79F-F6C8-F0D3-D464F32827E3}"/>
          </ac:spMkLst>
        </pc:spChg>
        <pc:picChg chg="add mod">
          <ac:chgData name="Nataniel Piekarski" userId="S::n.piekarski.541@studms.ug.edu.pl::9c33e195-2b24-4b17-91b9-28b7b0f33d62" providerId="AD" clId="Web-{FA525B7E-783E-BDF6-4181-2BB2A849F226}" dt="2025-12-11T23:18:32.473" v="21"/>
          <ac:picMkLst>
            <pc:docMk/>
            <pc:sldMk cId="3962899158" sldId="1525"/>
            <ac:picMk id="5" creationId="{8BF1DAD4-F3D3-A757-DB06-540BD24FBA9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/>
          <a:lstStyle/>
          <a:p>
            <a:r>
              <a:rPr lang="en-US" err="1"/>
              <a:t>WEbscraping</a:t>
            </a:r>
            <a:br>
              <a:rPr lang="en-US"/>
            </a:br>
            <a:r>
              <a:rPr lang="en-US"/>
              <a:t>do Trójmiasta.pl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/>
          <a:lstStyle/>
          <a:p>
            <a:r>
              <a:rPr lang="en-US"/>
              <a:t>Wiktoria Wnuk 277993</a:t>
            </a:r>
          </a:p>
          <a:p>
            <a:r>
              <a:rPr lang="en-US"/>
              <a:t>Nataniel Piekarski  278692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80" y="2770721"/>
            <a:ext cx="8531620" cy="945020"/>
          </a:xfrm>
        </p:spPr>
        <p:txBody>
          <a:bodyPr/>
          <a:lstStyle/>
          <a:p>
            <a:r>
              <a:rPr lang="en-US" err="1">
                <a:solidFill>
                  <a:schemeClr val="tx2"/>
                </a:solidFill>
              </a:rPr>
              <a:t>Dziękujemy</a:t>
            </a:r>
            <a:r>
              <a:rPr lang="en-US">
                <a:solidFill>
                  <a:schemeClr val="tx2"/>
                </a:solidFill>
              </a:rPr>
              <a:t> za </a:t>
            </a:r>
            <a:r>
              <a:rPr lang="en-US" err="1">
                <a:solidFill>
                  <a:schemeClr val="tx2"/>
                </a:solidFill>
              </a:rPr>
              <a:t>uwagę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9519-237E-F154-0775-DC5A3CDF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903"/>
            <a:ext cx="5652464" cy="888053"/>
          </a:xfrm>
        </p:spPr>
        <p:txBody>
          <a:bodyPr/>
          <a:lstStyle/>
          <a:p>
            <a:r>
              <a:rPr lang="en-US" err="1"/>
              <a:t>WEBscraping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CC6B-C7FD-0935-2022-57CCC9D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1997597"/>
            <a:ext cx="5652464" cy="38515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pl-PL" sz="2000" b="1">
                <a:solidFill>
                  <a:srgbClr val="FFFFFF"/>
                </a:solidFill>
                <a:latin typeface="Aptos"/>
                <a:ea typeface="Open Sans"/>
                <a:cs typeface="Open Sans"/>
              </a:rPr>
              <a:t>Technika ekstrakcji danych z witryn internetowych</a:t>
            </a:r>
            <a:endParaRPr lang="pl-PL" sz="2000" b="1">
              <a:solidFill>
                <a:srgbClr val="FFFFFF"/>
              </a:solidFill>
              <a:latin typeface="Aptos Light"/>
              <a:ea typeface="Open Sans"/>
              <a:cs typeface="Open Sans"/>
            </a:endParaRPr>
          </a:p>
          <a:p>
            <a:pPr marL="285750" indent="-285750"/>
            <a:r>
              <a:rPr lang="pl-PL" sz="2000" b="1">
                <a:solidFill>
                  <a:srgbClr val="FFFFFF"/>
                </a:solidFill>
                <a:latin typeface="Aptos"/>
                <a:ea typeface="Open Sans"/>
                <a:cs typeface="Open Sans"/>
              </a:rPr>
              <a:t>Wykorzystywany w gromadzeniu dużej ilości danych z strony internetowych</a:t>
            </a:r>
          </a:p>
          <a:p>
            <a:pPr marL="285750" indent="-285750"/>
            <a:r>
              <a:rPr lang="pl-PL" sz="2000" b="1">
                <a:solidFill>
                  <a:srgbClr val="FFFFFF"/>
                </a:solidFill>
                <a:latin typeface="Aptos"/>
                <a:ea typeface="Open Sans"/>
                <a:cs typeface="Open Sans"/>
              </a:rPr>
              <a:t>Może być użyty do monitorowania cen, śledzenia wiadomości i trendów</a:t>
            </a:r>
          </a:p>
          <a:p>
            <a:pPr marL="285750" indent="-285750"/>
            <a:r>
              <a:rPr lang="pl-PL" sz="2000" b="1">
                <a:solidFill>
                  <a:srgbClr val="FFFFFF"/>
                </a:solidFill>
                <a:latin typeface="Aptos"/>
                <a:ea typeface="Open Sans"/>
                <a:cs typeface="Open Sans"/>
              </a:rPr>
              <a:t>Przykładowe sposoby </a:t>
            </a:r>
            <a:r>
              <a:rPr lang="pl-PL" sz="2000" b="1" err="1">
                <a:solidFill>
                  <a:srgbClr val="FFFFFF"/>
                </a:solidFill>
                <a:latin typeface="Aptos"/>
                <a:ea typeface="Open Sans"/>
                <a:cs typeface="Open Sans"/>
              </a:rPr>
              <a:t>webscrapingu</a:t>
            </a:r>
            <a:r>
              <a:rPr lang="pl-PL" sz="2000" b="1">
                <a:solidFill>
                  <a:srgbClr val="FFFFFF"/>
                </a:solidFill>
                <a:latin typeface="Aptos"/>
                <a:ea typeface="Open Sans"/>
                <a:cs typeface="Open Sans"/>
              </a:rPr>
              <a:t>: manualny, zautomatyzowany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A1387E-81A1-82B2-19CA-A77B0F75B2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6457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rmAutofit/>
          </a:bodyPr>
          <a:lstStyle/>
          <a:p>
            <a:pPr algn="ctr"/>
            <a:r>
              <a:rPr lang="en-US" sz="3900" err="1"/>
              <a:t>pROCES</a:t>
            </a:r>
            <a:r>
              <a:rPr lang="en-US" sz="3900"/>
              <a:t> WEBSCRAPINGU</a:t>
            </a:r>
            <a:endParaRPr lang="en-US"/>
          </a:p>
        </p:txBody>
      </p:sp>
      <p:pic>
        <p:nvPicPr>
          <p:cNvPr id="3" name="Picture 2" descr="What is Web Scraping? - Blog">
            <a:extLst>
              <a:ext uri="{FF2B5EF4-FFF2-40B4-BE49-F238E27FC236}">
                <a16:creationId xmlns:a16="http://schemas.microsoft.com/office/drawing/2014/main" id="{505C81B1-9069-88CA-5277-3F80FC20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38"/>
          <a:stretch>
            <a:fillRect/>
          </a:stretch>
        </p:blipFill>
        <p:spPr>
          <a:xfrm>
            <a:off x="20" y="10"/>
            <a:ext cx="12191979" cy="4986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456236"/>
            <a:ext cx="4335241" cy="1275472"/>
          </a:xfrm>
        </p:spPr>
        <p:txBody>
          <a:bodyPr anchor="b">
            <a:normAutofit/>
          </a:bodyPr>
          <a:lstStyle/>
          <a:p>
            <a:r>
              <a:rPr lang="pl-PL" sz="4200"/>
              <a:t>Kontrowersje</a:t>
            </a:r>
            <a:r>
              <a:rPr lang="en-US" sz="4200"/>
              <a:t>  </a:t>
            </a:r>
            <a:r>
              <a:rPr lang="pl-PL" sz="4200" err="1"/>
              <a:t>webscrapingu</a:t>
            </a:r>
            <a:endParaRPr lang="en-US" sz="42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66B8F90-EC13-8CEC-E2F1-E3EB89107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2098331"/>
            <a:ext cx="4333869" cy="4311574"/>
          </a:xfrm>
        </p:spPr>
        <p:txBody>
          <a:bodyPr>
            <a:normAutofit fontScale="92500"/>
          </a:bodyPr>
          <a:lstStyle/>
          <a:p>
            <a:pPr marL="342900" indent="-342900">
              <a:buChar char="•"/>
            </a:pPr>
            <a:r>
              <a:rPr lang="pl-PL" b="1"/>
              <a:t>Obciążenie serwerów, kradzież informacji, naruszenie praw autorskich i danych personalnych oraz baz danych</a:t>
            </a:r>
          </a:p>
          <a:p>
            <a:pPr marL="342900" indent="-342900">
              <a:buChar char="•"/>
            </a:pPr>
            <a:r>
              <a:rPr lang="pl-PL" b="1"/>
              <a:t>Strony zabezpieczają się w przykładowe sposoby:</a:t>
            </a:r>
          </a:p>
          <a:p>
            <a:pPr marL="342900" indent="-342900">
              <a:buChar char="•"/>
            </a:pPr>
            <a:r>
              <a:rPr lang="pl-PL"/>
              <a:t>Zmienne nazwy klas i identyfikatorów</a:t>
            </a:r>
          </a:p>
          <a:p>
            <a:pPr marL="342900" indent="-342900">
              <a:buChar char="•"/>
            </a:pPr>
            <a:r>
              <a:rPr lang="pl-PL"/>
              <a:t>Pliki typu robots.txt (zasady korzystania z </a:t>
            </a:r>
            <a:r>
              <a:rPr lang="pl-PL" err="1"/>
              <a:t>scrapperów</a:t>
            </a:r>
            <a:r>
              <a:rPr lang="pl-PL"/>
              <a:t>)</a:t>
            </a:r>
          </a:p>
          <a:p>
            <a:pPr marL="342900" indent="-342900">
              <a:buChar char="•"/>
            </a:pPr>
            <a:r>
              <a:rPr lang="pl-PL"/>
              <a:t>Ograniczanie żądań z jednego adresu IP</a:t>
            </a:r>
          </a:p>
          <a:p>
            <a:pPr marL="342900" indent="-342900">
              <a:buChar char="•"/>
            </a:pPr>
            <a:r>
              <a:rPr lang="pl-PL"/>
              <a:t>CAPTCHA</a:t>
            </a:r>
          </a:p>
          <a:p>
            <a:pPr marL="342900" indent="-342900">
              <a:buChar char="•"/>
            </a:pPr>
            <a:r>
              <a:rPr lang="pl-PL" err="1"/>
              <a:t>Honeypot</a:t>
            </a:r>
            <a:r>
              <a:rPr lang="pl-PL"/>
              <a:t> (serwer otwarty dla botów)</a:t>
            </a:r>
          </a:p>
        </p:txBody>
      </p:sp>
      <p:pic>
        <p:nvPicPr>
          <p:cNvPr id="6" name="Picture 5" descr="wooden hammer of justice">
            <a:extLst>
              <a:ext uri="{FF2B5EF4-FFF2-40B4-BE49-F238E27FC236}">
                <a16:creationId xmlns:a16="http://schemas.microsoft.com/office/drawing/2014/main" id="{D6DC9B06-FE3C-5982-B023-22D1DC35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00" r="17490"/>
          <a:stretch>
            <a:fillRect/>
          </a:stretch>
        </p:blipFill>
        <p:spPr>
          <a:xfrm>
            <a:off x="20" y="10"/>
            <a:ext cx="658493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DDE55-A8FE-FE29-3A72-A5226E307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8972" y="379332"/>
            <a:ext cx="9103265" cy="883480"/>
          </a:xfrm>
        </p:spPr>
        <p:txBody>
          <a:bodyPr/>
          <a:lstStyle/>
          <a:p>
            <a:r>
              <a:rPr lang="pl-PL">
                <a:solidFill>
                  <a:schemeClr val="accent2"/>
                </a:solidFill>
              </a:rPr>
              <a:t>Co chcemy zrobić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F9822-5822-BAF0-7D81-D507DBD59F1E}"/>
              </a:ext>
            </a:extLst>
          </p:cNvPr>
          <p:cNvSpPr txBox="1"/>
          <p:nvPr/>
        </p:nvSpPr>
        <p:spPr>
          <a:xfrm>
            <a:off x="294110" y="1844366"/>
            <a:ext cx="653882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800" b="1">
                <a:solidFill>
                  <a:schemeClr val="accent2"/>
                </a:solidFill>
              </a:rPr>
              <a:t>Aplikacje która zbiera informacje z Trójmiasta.pl na temat wydarzeń które dzieją się w Trójmieście</a:t>
            </a:r>
          </a:p>
          <a:p>
            <a:endParaRPr lang="pl-PL" sz="2800" b="1">
              <a:solidFill>
                <a:schemeClr val="accent2"/>
              </a:solidFill>
            </a:endParaRPr>
          </a:p>
          <a:p>
            <a:r>
              <a:rPr lang="pl-PL" sz="2800" b="1">
                <a:solidFill>
                  <a:schemeClr val="accent2"/>
                </a:solidFill>
              </a:rPr>
              <a:t>Użytkownik będzie mógł wyszukiwać wydarzenia którą są w pobliżu jego lokalizacji oraz zmieniać kategorię I preferencje eventów</a:t>
            </a:r>
          </a:p>
        </p:txBody>
      </p:sp>
      <p:pic>
        <p:nvPicPr>
          <p:cNvPr id="4" name="Picture 3" descr="trojmiasto pl Logo PNG Transparent &amp; SVG Vector - Freebie Supply">
            <a:extLst>
              <a:ext uri="{FF2B5EF4-FFF2-40B4-BE49-F238E27FC236}">
                <a16:creationId xmlns:a16="http://schemas.microsoft.com/office/drawing/2014/main" id="{8AF0B507-9026-5175-42CA-D6DC1D7B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621" y="381482"/>
            <a:ext cx="5545238" cy="558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5B29-4E45-6F70-804F-B315516D2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412" y="1576397"/>
            <a:ext cx="4306487" cy="33458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u="none"/>
              <a:t> scraper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1322DE4-0790-6772-54DF-6D39031F24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25587" b="2"/>
          <a:stretch>
            <a:fillRect/>
          </a:stretch>
        </p:blipFill>
        <p:spPr>
          <a:xfrm>
            <a:off x="20" y="10"/>
            <a:ext cx="658493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89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ADB1616-E2E6-9E0F-7F5A-DADD96C5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150" y="2489285"/>
            <a:ext cx="5478597" cy="18829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000" u="none" err="1"/>
              <a:t>Wizualizacja</a:t>
            </a:r>
            <a:endParaRPr lang="en-US" sz="6000" u="non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328EE4-A3E5-5213-C8B8-94259516B6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" r="6386"/>
          <a:stretch>
            <a:fillRect/>
          </a:stretch>
        </p:blipFill>
        <p:spPr>
          <a:xfrm>
            <a:off x="-345" y="0"/>
            <a:ext cx="622325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1DAD4-F3D3-A757-DB06-540BD24F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038860"/>
            <a:ext cx="11950700" cy="478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289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5E61-B638-09F9-C546-EC46B342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732" y="2489285"/>
            <a:ext cx="3385510" cy="18829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u="none"/>
              <a:t>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578BFA-5A40-E71E-AE04-68A414BCFA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27654" b="-141"/>
          <a:stretch>
            <a:fillRect/>
          </a:stretch>
        </p:blipFill>
        <p:spPr>
          <a:xfrm>
            <a:off x="0" y="99"/>
            <a:ext cx="6104023" cy="6867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4862053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782DA7-86C0-4A84-A860-11A1E6E3FB6B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BoldUnderlinesKeynote</vt:lpstr>
      <vt:lpstr>WEbscraping do Trójmiasta.pl</vt:lpstr>
      <vt:lpstr>WEBscraping</vt:lpstr>
      <vt:lpstr>pROCES WEBSCRAPINGU</vt:lpstr>
      <vt:lpstr>Kontrowersje  webscrapingu</vt:lpstr>
      <vt:lpstr>PowerPoint Presentation</vt:lpstr>
      <vt:lpstr> scraper</vt:lpstr>
      <vt:lpstr>Wizualizacja</vt:lpstr>
      <vt:lpstr>PowerPoint Presentation</vt:lpstr>
      <vt:lpstr>Model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2025-12-11T10:12:08Z</dcterms:created>
  <dcterms:modified xsi:type="dcterms:W3CDTF">2025-12-12T09:11:26Z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